
<file path=[Content_Types].xml><?xml version="1.0" encoding="utf-8"?>
<Types xmlns="http://schemas.openxmlformats.org/package/2006/content-types">
  <Default Extension="png" ContentType="image/png"/>
  <Default Extension="bmp" ContentType="image/bmp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BF16C80-B144-4D59-8D86-0CB3AECEFC33}" type="datetimeFigureOut">
              <a:rPr lang="en-US" smtClean="0"/>
              <a:t>10/11/2011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FDB6C07-6A06-42EA-8739-3C90CFDE3BC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bm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000053"/>
          </a:xfrm>
        </p:spPr>
        <p:txBody>
          <a:bodyPr>
            <a:normAutofit/>
          </a:bodyPr>
          <a:lstStyle/>
          <a:p>
            <a:r>
              <a:rPr lang="en-US" u="sng" dirty="0" smtClean="0"/>
              <a:t>Vegetable Samosa</a:t>
            </a:r>
            <a:r>
              <a:rPr lang="en-US" dirty="0" smtClean="0"/>
              <a:t>: a samosa is </a:t>
            </a:r>
          </a:p>
          <a:p>
            <a:pPr marL="0" indent="0">
              <a:buNone/>
            </a:pPr>
            <a:r>
              <a:rPr lang="en-US" dirty="0" smtClean="0"/>
              <a:t>like a turnover, and can be filled </a:t>
            </a:r>
          </a:p>
          <a:p>
            <a:pPr marL="0" indent="0">
              <a:buNone/>
            </a:pPr>
            <a:r>
              <a:rPr lang="en-US" dirty="0" smtClean="0"/>
              <a:t>with seasoned meat, vegetables, </a:t>
            </a:r>
          </a:p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otatoes, etc.</a:t>
            </a:r>
          </a:p>
          <a:p>
            <a:r>
              <a:rPr lang="en-US" u="sng" dirty="0" smtClean="0"/>
              <a:t>Curry</a:t>
            </a:r>
            <a:r>
              <a:rPr lang="en-US" dirty="0" smtClean="0"/>
              <a:t>: curry can be a spicy </a:t>
            </a:r>
          </a:p>
          <a:p>
            <a:pPr marL="0" indent="0">
              <a:buNone/>
            </a:pPr>
            <a:r>
              <a:rPr lang="en-US" dirty="0" smtClean="0"/>
              <a:t>meat or vegetable dish that is 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erved over rice, or a soup-like </a:t>
            </a:r>
          </a:p>
          <a:p>
            <a:pPr marL="0" indent="0">
              <a:buNone/>
            </a:pPr>
            <a:r>
              <a:rPr lang="en-US" dirty="0" smtClean="0"/>
              <a:t>mixture with yogurt, butter, 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pices, etc.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Commonly Eaten Foods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2140688"/>
            <a:ext cx="2314575" cy="1981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126" y="4267200"/>
            <a:ext cx="3191589" cy="212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57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Chicken Tikka Masala</a:t>
            </a:r>
            <a:r>
              <a:rPr lang="en-US" dirty="0" smtClean="0"/>
              <a:t>: his </a:t>
            </a:r>
          </a:p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s often served with naan </a:t>
            </a:r>
          </a:p>
          <a:p>
            <a:pPr marL="0" indent="0">
              <a:buNone/>
            </a:pPr>
            <a:r>
              <a:rPr lang="en-US" dirty="0"/>
              <a:t>b</a:t>
            </a:r>
            <a:r>
              <a:rPr lang="en-US" dirty="0" smtClean="0"/>
              <a:t>read, and is supposed to </a:t>
            </a:r>
          </a:p>
          <a:p>
            <a:pPr marL="0" indent="0">
              <a:buNone/>
            </a:pPr>
            <a:r>
              <a:rPr lang="en-US" dirty="0"/>
              <a:t>h</a:t>
            </a:r>
            <a:r>
              <a:rPr lang="en-US" dirty="0" smtClean="0"/>
              <a:t>ave a smoky flavor to it.</a:t>
            </a:r>
          </a:p>
          <a:p>
            <a:pPr marL="0" indent="0">
              <a:buNone/>
            </a:pPr>
            <a:r>
              <a:rPr lang="en-US" u="sng" dirty="0" smtClean="0"/>
              <a:t>Chutney</a:t>
            </a:r>
            <a:r>
              <a:rPr lang="en-US" dirty="0" smtClean="0"/>
              <a:t>: chutney can be 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erved dry or liquidated,</a:t>
            </a:r>
          </a:p>
          <a:p>
            <a:pPr marL="0" indent="0">
              <a:buNone/>
            </a:pPr>
            <a:r>
              <a:rPr lang="en-US" dirty="0" smtClean="0"/>
              <a:t>and can have many </a:t>
            </a:r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ifferent flavors to it.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Commonly Eaten Foods ( continued)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0" y="2044995"/>
            <a:ext cx="2329416" cy="21460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139" y="4337418"/>
            <a:ext cx="2776538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39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Indians are vegetarians, so they thought of many ways to serve food. They usually have a spicy main course, and then a sweet dessert afterward to level out the spiciness. However, not all food is spicy. Some dishes contain yogurt in them, giving them a great taste without the fiery peppers.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Eating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4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163</TotalTime>
  <Words>168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Hardcover</vt:lpstr>
      <vt:lpstr>Commonly Eaten Foods</vt:lpstr>
      <vt:lpstr>Commonly Eaten Foods ( continued)</vt:lpstr>
      <vt:lpstr>Common Eating Style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Indian Food</dc:title>
  <dc:creator>Lauren</dc:creator>
  <cp:lastModifiedBy>Lauren</cp:lastModifiedBy>
  <cp:revision>14</cp:revision>
  <dcterms:created xsi:type="dcterms:W3CDTF">2011-09-21T23:40:57Z</dcterms:created>
  <dcterms:modified xsi:type="dcterms:W3CDTF">2011-10-12T02:01:38Z</dcterms:modified>
</cp:coreProperties>
</file>